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1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Image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Image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ores /Authors…"/>
          <p:cNvSpPr txBox="1">
            <a:spLocks noGrp="1"/>
          </p:cNvSpPr>
          <p:nvPr>
            <p:ph type="body" idx="21"/>
          </p:nvPr>
        </p:nvSpPr>
        <p:spPr>
          <a:xfrm>
            <a:off x="1219200" y="8426759"/>
            <a:ext cx="21945600" cy="9758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775969">
              <a:defRPr sz="2820" spc="-28">
                <a:solidFill>
                  <a:srgbClr val="5E5E5E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pPr>
            <a:r>
              <a:t>Autores /Authors</a:t>
            </a:r>
          </a:p>
          <a:p>
            <a:pPr defTabSz="775969">
              <a:defRPr sz="2820" spc="-28">
                <a:solidFill>
                  <a:srgbClr val="5E5E5E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pPr>
            <a:r>
              <a:t>instituições/ institutions</a:t>
            </a:r>
          </a:p>
        </p:txBody>
      </p:sp>
      <p:sp>
        <p:nvSpPr>
          <p:cNvPr id="152" name="Título / Title"/>
          <p:cNvSpPr txBox="1">
            <a:spLocks noGrp="1"/>
          </p:cNvSpPr>
          <p:nvPr>
            <p:ph type="ctrTitle"/>
          </p:nvPr>
        </p:nvSpPr>
        <p:spPr>
          <a:xfrm>
            <a:off x="1219200" y="5875064"/>
            <a:ext cx="21945600" cy="1965872"/>
          </a:xfrm>
          <a:prstGeom prst="rect">
            <a:avLst/>
          </a:prstGeom>
        </p:spPr>
        <p:txBody>
          <a:bodyPr/>
          <a:lstStyle>
            <a:lvl1pPr>
              <a:defRPr sz="8000" spc="-79">
                <a:solidFill>
                  <a:srgbClr val="5E5E5E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lvl1pPr>
          </a:lstStyle>
          <a:p>
            <a:r>
              <a:t>Título / Title</a:t>
            </a:r>
          </a:p>
        </p:txBody>
      </p:sp>
      <p:sp>
        <p:nvSpPr>
          <p:cNvPr id="153" name="4th International Seminar &quot;Education, Territories and Human Development&quot;"/>
          <p:cNvSpPr txBox="1">
            <a:spLocks noGrp="1"/>
          </p:cNvSpPr>
          <p:nvPr>
            <p:ph type="subTitle" sz="quarter" idx="1"/>
          </p:nvPr>
        </p:nvSpPr>
        <p:spPr>
          <a:xfrm>
            <a:off x="1219199" y="3140514"/>
            <a:ext cx="21945601" cy="2312005"/>
          </a:xfrm>
          <a:prstGeom prst="rect">
            <a:avLst/>
          </a:prstGeom>
        </p:spPr>
        <p:txBody>
          <a:bodyPr/>
          <a:lstStyle>
            <a:lvl1pPr>
              <a:defRPr sz="5000" spc="-50">
                <a:solidFill>
                  <a:srgbClr val="4D699B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lvl1pPr>
          </a:lstStyle>
          <a:p>
            <a:r>
              <a:t>4th International Seminar "Education, Territories and Human Development"</a:t>
            </a:r>
          </a:p>
        </p:txBody>
      </p:sp>
      <p:sp>
        <p:nvSpPr>
          <p:cNvPr id="154" name="Online, July 22-24, 2021"/>
          <p:cNvSpPr txBox="1"/>
          <p:nvPr/>
        </p:nvSpPr>
        <p:spPr>
          <a:xfrm>
            <a:off x="10756338" y="4141222"/>
            <a:ext cx="2871324" cy="3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 algn="l" defTabSz="450000">
              <a:lnSpc>
                <a:spcPct val="110000"/>
              </a:lnSpc>
              <a:spcBef>
                <a:spcPts val="1200"/>
              </a:spcBef>
              <a:defRPr sz="1400" b="1">
                <a:solidFill>
                  <a:srgbClr val="004D6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Online, July 22-24, 2021</a:t>
            </a:r>
          </a:p>
        </p:txBody>
      </p:sp>
      <p:pic>
        <p:nvPicPr>
          <p:cNvPr id="155" name="powerpoint.jpg" descr="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706" y="-38360"/>
            <a:ext cx="32404051" cy="21574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Group"/>
          <p:cNvGrpSpPr/>
          <p:nvPr/>
        </p:nvGrpSpPr>
        <p:grpSpPr>
          <a:xfrm>
            <a:off x="20829474" y="11904360"/>
            <a:ext cx="3093438" cy="1285313"/>
            <a:chOff x="0" y="0"/>
            <a:chExt cx="3093437" cy="1285311"/>
          </a:xfrm>
        </p:grpSpPr>
        <p:pic>
          <p:nvPicPr>
            <p:cNvPr id="156" name="Logo CEDH b.jpg" descr="Logo CEDH 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3585" y="0"/>
              <a:ext cx="1199853" cy="1285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Logo FEP b.jpg" descr="Logo FEP 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701634" cy="1285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NSIRA AQUI A IMAGEM"/>
          <p:cNvSpPr txBox="1"/>
          <p:nvPr/>
        </p:nvSpPr>
        <p:spPr>
          <a:xfrm>
            <a:off x="15164562" y="5348224"/>
            <a:ext cx="3579877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INSIRA AQUI A IMAGEM</a:t>
            </a:r>
          </a:p>
        </p:txBody>
      </p:sp>
      <p:sp>
        <p:nvSpPr>
          <p:cNvPr id="161" name="9.ª conferência de Mediação Intercultural e Intervenção Social, Leiria, 26 e 27 de novembro 2021"/>
          <p:cNvSpPr txBox="1"/>
          <p:nvPr/>
        </p:nvSpPr>
        <p:spPr>
          <a:xfrm>
            <a:off x="6775760" y="13219616"/>
            <a:ext cx="9757338" cy="424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825500">
              <a:lnSpc>
                <a:spcPct val="100000"/>
              </a:lnSpc>
              <a:defRPr sz="1500" spc="-1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9.ª conferência de Mediação Intercultural e Intervenção Social, Leiria, 26 e 27 de novembro 2021</a:t>
            </a:r>
          </a:p>
        </p:txBody>
      </p:sp>
      <p:sp>
        <p:nvSpPr>
          <p:cNvPr id="162" name="Rectangle"/>
          <p:cNvSpPr/>
          <p:nvPr/>
        </p:nvSpPr>
        <p:spPr>
          <a:xfrm>
            <a:off x="-28596" y="13382364"/>
            <a:ext cx="24883904" cy="330025"/>
          </a:xfrm>
          <a:prstGeom prst="rect">
            <a:avLst/>
          </a:prstGeom>
          <a:solidFill>
            <a:srgbClr val="4D699B"/>
          </a:solidFill>
          <a:ln w="12700">
            <a:miter lim="400000"/>
          </a:ln>
        </p:spPr>
        <p:txBody>
          <a:bodyPr lIns="101600" tIns="101600" rIns="101600" bIns="101600"/>
          <a:lstStyle/>
          <a:p>
            <a:pPr algn="just" defTabSz="450000">
              <a:lnSpc>
                <a:spcPct val="110000"/>
              </a:lnSpc>
              <a:spcBef>
                <a:spcPts val="1200"/>
              </a:spcBef>
              <a:defRPr sz="900">
                <a:solidFill>
                  <a:srgbClr val="004D6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</p:txBody>
      </p:sp>
      <p:sp>
        <p:nvSpPr>
          <p:cNvPr id="163" name="4th International Seminar &quot;Education, Territories and Human Development&quot; // Online, July 22-24, 2021"/>
          <p:cNvSpPr txBox="1"/>
          <p:nvPr/>
        </p:nvSpPr>
        <p:spPr>
          <a:xfrm>
            <a:off x="8206293" y="13392083"/>
            <a:ext cx="11751426" cy="3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 algn="l" defTabSz="450000">
              <a:lnSpc>
                <a:spcPct val="110000"/>
              </a:lnSpc>
              <a:spcBef>
                <a:spcPts val="1200"/>
              </a:spcBef>
              <a:defRPr sz="1600">
                <a:solidFill>
                  <a:srgbClr val="FFFFFF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lvl1pPr>
          </a:lstStyle>
          <a:p>
            <a:r>
              <a:t>4th International Seminar "Education, Territories and Human Development" // Online, July 22-24, 2021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American Typewriter</vt:lpstr>
      <vt:lpstr>Big Caslon Medium</vt:lpstr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 Neue</vt:lpstr>
      <vt:lpstr>23_ClassicWhite</vt:lpstr>
      <vt:lpstr>Título /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/ Title</dc:title>
  <dc:creator>Diana Mesquita</dc:creator>
  <cp:lastModifiedBy>Diana Mesquita</cp:lastModifiedBy>
  <cp:revision>1</cp:revision>
  <dcterms:modified xsi:type="dcterms:W3CDTF">2021-05-27T13:37:17Z</dcterms:modified>
</cp:coreProperties>
</file>