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</p:sldIdLst>
  <p:sldSz cx="32405638" cy="43205400"/>
  <p:notesSz cx="6858000" cy="9144000"/>
  <p:defaultTextStyle>
    <a:defPPr>
      <a:defRPr lang="en-US"/>
    </a:defPPr>
    <a:lvl1pPr algn="l" defTabSz="2159000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2159000" indent="-1701800" algn="l" defTabSz="2159000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4319588" indent="-3405188" algn="l" defTabSz="2159000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6480175" indent="-5108575" algn="l" defTabSz="2159000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8640763" indent="-6811963" algn="l" defTabSz="2159000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755"/>
    <a:srgbClr val="C9EAF3"/>
    <a:srgbClr val="0476C8"/>
    <a:srgbClr val="2889CD"/>
    <a:srgbClr val="60A8D1"/>
    <a:srgbClr val="0C2D5D"/>
    <a:srgbClr val="00244C"/>
    <a:srgbClr val="BAE2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" d="100"/>
          <a:sy n="11" d="100"/>
        </p:scale>
        <p:origin x="2334" y="138"/>
      </p:cViewPr>
      <p:guideLst>
        <p:guide orient="horz" pos="13608"/>
        <p:guide pos="102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510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2159000" rtl="0" eaLnBrk="0" fontAlgn="base" hangingPunct="0">
        <a:spcBef>
          <a:spcPct val="0"/>
        </a:spcBef>
        <a:spcAft>
          <a:spcPct val="0"/>
        </a:spcAft>
        <a:defRPr sz="20800" kern="1200">
          <a:solidFill>
            <a:schemeClr val="tx1"/>
          </a:solidFill>
          <a:latin typeface="+mj-lt"/>
          <a:ea typeface="MS PGothic" panose="020B0600070205080204" pitchFamily="34" charset="-128"/>
          <a:cs typeface="Geneva" charset="0"/>
        </a:defRPr>
      </a:lvl1pPr>
      <a:lvl2pPr algn="ctr" defTabSz="2159000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MS PGothic" panose="020B0600070205080204" pitchFamily="34" charset="-128"/>
          <a:cs typeface="Geneva" charset="0"/>
        </a:defRPr>
      </a:lvl2pPr>
      <a:lvl3pPr algn="ctr" defTabSz="2159000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MS PGothic" panose="020B0600070205080204" pitchFamily="34" charset="-128"/>
          <a:cs typeface="Geneva" charset="0"/>
        </a:defRPr>
      </a:lvl3pPr>
      <a:lvl4pPr algn="ctr" defTabSz="2159000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MS PGothic" panose="020B0600070205080204" pitchFamily="34" charset="-128"/>
          <a:cs typeface="Geneva" charset="0"/>
        </a:defRPr>
      </a:lvl4pPr>
      <a:lvl5pPr algn="ctr" defTabSz="2159000" rtl="0" eaLnBrk="0" fontAlgn="base" hangingPunct="0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MS PGothic" panose="020B0600070205080204" pitchFamily="34" charset="-128"/>
          <a:cs typeface="Geneva" charset="0"/>
        </a:defRPr>
      </a:lvl5pPr>
      <a:lvl6pPr marL="457200" algn="ctr" defTabSz="2159000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2159000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2159000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2159000" rtl="0" fontAlgn="base">
        <a:spcBef>
          <a:spcPct val="0"/>
        </a:spcBef>
        <a:spcAft>
          <a:spcPct val="0"/>
        </a:spcAft>
        <a:defRPr sz="208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1619250" indent="-1619250" algn="l" defTabSz="21590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MS PGothic" panose="020B0600070205080204" pitchFamily="34" charset="-128"/>
          <a:cs typeface="Geneva" charset="0"/>
        </a:defRPr>
      </a:lvl1pPr>
      <a:lvl2pPr marL="3509963" indent="-1349375" algn="l" defTabSz="21590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Geneva" charset="0"/>
          <a:cs typeface="Geneva" charset="0"/>
        </a:defRPr>
      </a:lvl2pPr>
      <a:lvl3pPr marL="5400675" indent="-1079500" algn="l" defTabSz="21590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Geneva" charset="0"/>
          <a:cs typeface="Geneva" charset="0"/>
        </a:defRPr>
      </a:lvl3pPr>
      <a:lvl4pPr marL="7559675" indent="-1079500" algn="l" defTabSz="21590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Geneva" charset="0"/>
          <a:cs typeface="Geneva" charset="0"/>
        </a:defRPr>
      </a:lvl4pPr>
      <a:lvl5pPr marL="9720263" indent="-1079500" algn="l" defTabSz="21590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Geneva" charset="0"/>
          <a:cs typeface="Geneva" charset="0"/>
        </a:defRPr>
      </a:lvl5pPr>
      <a:lvl6pPr marL="1188148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2160270" rtl="0" eaLnBrk="1" latinLnBrk="0" hangingPunct="1">
        <a:spcBef>
          <a:spcPct val="20000"/>
        </a:spcBef>
        <a:buFont typeface="Arial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216027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>
            <a:alpha val="39999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>
            <a:extLst>
              <a:ext uri="{FF2B5EF4-FFF2-40B4-BE49-F238E27FC236}">
                <a16:creationId xmlns:a16="http://schemas.microsoft.com/office/drawing/2014/main" id="{39187178-4184-4A16-8202-B0DDC0C0F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1260475"/>
            <a:ext cx="21197888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8000">
                <a:latin typeface="Open Sans" panose="020B0606030504020204" pitchFamily="34" charset="0"/>
                <a:cs typeface="Open Sans" panose="020B0606030504020204" pitchFamily="34" charset="0"/>
              </a:rPr>
              <a:t>Título aqui Título aqui Título aqui</a:t>
            </a:r>
          </a:p>
          <a:p>
            <a:pPr eaLnBrk="1" hangingPunct="1"/>
            <a:r>
              <a:rPr lang="en-US" altLang="en-US" sz="8000">
                <a:latin typeface="Open Sans" panose="020B0606030504020204" pitchFamily="34" charset="0"/>
                <a:cs typeface="Open Sans" panose="020B0606030504020204" pitchFamily="34" charset="0"/>
              </a:rPr>
              <a:t>Título aqui Título aqui</a:t>
            </a:r>
          </a:p>
          <a:p>
            <a:pPr eaLnBrk="1" hangingPunct="1"/>
            <a:r>
              <a:rPr lang="en-US" altLang="en-US" sz="8000">
                <a:latin typeface="Open Sans" panose="020B0606030504020204" pitchFamily="34" charset="0"/>
                <a:cs typeface="Open Sans" panose="020B0606030504020204" pitchFamily="34" charset="0"/>
              </a:rPr>
              <a:t>Título aqui</a:t>
            </a:r>
          </a:p>
        </p:txBody>
      </p:sp>
      <p:sp>
        <p:nvSpPr>
          <p:cNvPr id="2051" name="TextBox 2">
            <a:extLst>
              <a:ext uri="{FF2B5EF4-FFF2-40B4-BE49-F238E27FC236}">
                <a16:creationId xmlns:a16="http://schemas.microsoft.com/office/drawing/2014/main" id="{B2045B16-C5F1-478C-95A1-EBEFB8A60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0025" y="5741988"/>
            <a:ext cx="204025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200">
                <a:solidFill>
                  <a:srgbClr val="0476C8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Autores aqui</a:t>
            </a: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id="{D9315AE3-80F9-4919-9789-2CF6EFA20E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0025" y="7175500"/>
            <a:ext cx="20402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Instituições aqui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BEEEC1-FCF7-4CF9-A1B6-5BB0DF418661}"/>
              </a:ext>
            </a:extLst>
          </p:cNvPr>
          <p:cNvSpPr/>
          <p:nvPr/>
        </p:nvSpPr>
        <p:spPr>
          <a:xfrm>
            <a:off x="1506538" y="8469313"/>
            <a:ext cx="14398625" cy="71993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1602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>
                  <a:lumMod val="95000"/>
                </a:schemeClr>
              </a:solidFill>
              <a:latin typeface="Open San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9905E3-60D9-4636-BC19-1670C1539BCD}"/>
              </a:ext>
            </a:extLst>
          </p:cNvPr>
          <p:cNvSpPr/>
          <p:nvPr/>
        </p:nvSpPr>
        <p:spPr>
          <a:xfrm>
            <a:off x="16625888" y="8469313"/>
            <a:ext cx="14400212" cy="71993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1602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>
                  <a:lumMod val="95000"/>
                </a:schemeClr>
              </a:solidFill>
              <a:latin typeface="Open San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AC7C02-2AF7-4946-A4EB-10F03C3FE939}"/>
              </a:ext>
            </a:extLst>
          </p:cNvPr>
          <p:cNvSpPr/>
          <p:nvPr/>
        </p:nvSpPr>
        <p:spPr>
          <a:xfrm>
            <a:off x="1506538" y="16390938"/>
            <a:ext cx="29519562" cy="180006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1602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>
                  <a:lumMod val="95000"/>
                </a:schemeClr>
              </a:solidFill>
              <a:latin typeface="Open San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06DAC5C-1093-4CD9-BE0E-8C70ECFAF381}"/>
              </a:ext>
            </a:extLst>
          </p:cNvPr>
          <p:cNvSpPr/>
          <p:nvPr/>
        </p:nvSpPr>
        <p:spPr>
          <a:xfrm>
            <a:off x="1506538" y="35113913"/>
            <a:ext cx="29519562" cy="43195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1602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>
                  <a:lumMod val="95000"/>
                </a:schemeClr>
              </a:solidFill>
              <a:latin typeface="Open San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19212C6-C032-402B-89B0-1C6AD7248948}"/>
              </a:ext>
            </a:extLst>
          </p:cNvPr>
          <p:cNvSpPr/>
          <p:nvPr/>
        </p:nvSpPr>
        <p:spPr>
          <a:xfrm>
            <a:off x="1506538" y="40157400"/>
            <a:ext cx="29519562" cy="1800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1602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bg1">
                  <a:lumMod val="95000"/>
                </a:schemeClr>
              </a:solidFill>
              <a:latin typeface="Open San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8505C0-6E86-431D-B42B-A889000E1F3F}"/>
              </a:ext>
            </a:extLst>
          </p:cNvPr>
          <p:cNvSpPr txBox="1"/>
          <p:nvPr/>
        </p:nvSpPr>
        <p:spPr>
          <a:xfrm>
            <a:off x="1820304" y="8720455"/>
            <a:ext cx="13715776" cy="16004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216027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200">
                <a:solidFill>
                  <a:srgbClr val="2889CD"/>
                </a:solidFill>
                <a:latin typeface="Open Sans"/>
                <a:ea typeface="Open Sans"/>
                <a:cs typeface="Open Sans"/>
              </a:rPr>
              <a:t>Introduction/Resume</a:t>
            </a:r>
          </a:p>
          <a:p>
            <a:pPr defTabSz="21602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200">
              <a:ln>
                <a:solidFill>
                  <a:srgbClr val="0C2D5D"/>
                </a:solidFill>
              </a:ln>
              <a:solidFill>
                <a:srgbClr val="0C2D5D"/>
              </a:solidFill>
              <a:latin typeface="Open Sans"/>
              <a:ea typeface="Open Sans"/>
              <a:cs typeface="Open San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E5A3A4D-EEE0-4D18-87CC-2BABE0821F5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62138" y="9685338"/>
            <a:ext cx="13681075" cy="0"/>
          </a:xfrm>
          <a:prstGeom prst="line">
            <a:avLst/>
          </a:prstGeom>
          <a:noFill/>
          <a:ln w="19050">
            <a:solidFill>
              <a:srgbClr val="BFBFB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71563B2-B2DD-4843-9105-73C930723316}"/>
              </a:ext>
            </a:extLst>
          </p:cNvPr>
          <p:cNvSpPr txBox="1"/>
          <p:nvPr/>
        </p:nvSpPr>
        <p:spPr>
          <a:xfrm>
            <a:off x="16975390" y="8720455"/>
            <a:ext cx="13715776" cy="16004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216027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200">
                <a:solidFill>
                  <a:srgbClr val="2889CD"/>
                </a:solidFill>
                <a:latin typeface="Open Sans"/>
                <a:ea typeface="Open Sans"/>
                <a:cs typeface="Open Sans"/>
              </a:rPr>
              <a:t>Objectives</a:t>
            </a:r>
          </a:p>
          <a:p>
            <a:pPr defTabSz="21602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200">
              <a:ln>
                <a:solidFill>
                  <a:srgbClr val="0C2D5D"/>
                </a:solidFill>
              </a:ln>
              <a:solidFill>
                <a:srgbClr val="0C2D5D"/>
              </a:solidFill>
              <a:latin typeface="Open Sans"/>
              <a:ea typeface="Open Sans"/>
              <a:cs typeface="Open San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86DDCE8-1EA3-4513-B814-471C48C02A7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018000" y="9685338"/>
            <a:ext cx="13679488" cy="0"/>
          </a:xfrm>
          <a:prstGeom prst="line">
            <a:avLst/>
          </a:prstGeom>
          <a:noFill/>
          <a:ln w="19050">
            <a:solidFill>
              <a:srgbClr val="BFBFB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741E39C-8670-40CF-9BA7-AB241ABC53B2}"/>
              </a:ext>
            </a:extLst>
          </p:cNvPr>
          <p:cNvSpPr txBox="1"/>
          <p:nvPr/>
        </p:nvSpPr>
        <p:spPr>
          <a:xfrm>
            <a:off x="1820304" y="16721260"/>
            <a:ext cx="13715776" cy="16004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216027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200">
                <a:solidFill>
                  <a:srgbClr val="2889CD"/>
                </a:solidFill>
                <a:latin typeface="Open Sans"/>
                <a:ea typeface="Open Sans"/>
                <a:cs typeface="Open Sans"/>
              </a:rPr>
              <a:t>Methods</a:t>
            </a:r>
          </a:p>
          <a:p>
            <a:pPr defTabSz="21602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200">
              <a:ln>
                <a:solidFill>
                  <a:srgbClr val="0C2D5D"/>
                </a:solidFill>
              </a:ln>
              <a:solidFill>
                <a:srgbClr val="0C2D5D"/>
              </a:solidFill>
              <a:latin typeface="Open Sans"/>
              <a:ea typeface="Open Sans"/>
              <a:cs typeface="Open San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8792A74-A46A-4D66-AF84-D3E3CBF27BC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62138" y="17686338"/>
            <a:ext cx="28800425" cy="0"/>
          </a:xfrm>
          <a:prstGeom prst="line">
            <a:avLst/>
          </a:prstGeom>
          <a:noFill/>
          <a:ln w="19050">
            <a:solidFill>
              <a:srgbClr val="BFBFB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5494BDF-A00D-4FF0-AB23-E02439F7E8D8}"/>
              </a:ext>
            </a:extLst>
          </p:cNvPr>
          <p:cNvSpPr txBox="1"/>
          <p:nvPr/>
        </p:nvSpPr>
        <p:spPr>
          <a:xfrm>
            <a:off x="1820304" y="35317318"/>
            <a:ext cx="13715776" cy="16004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216027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200">
                <a:solidFill>
                  <a:srgbClr val="2889CD"/>
                </a:solidFill>
                <a:latin typeface="Open Sans"/>
                <a:ea typeface="Open Sans"/>
                <a:cs typeface="Open Sans"/>
              </a:rPr>
              <a:t>Conclusions</a:t>
            </a:r>
          </a:p>
          <a:p>
            <a:pPr defTabSz="21602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200">
              <a:ln>
                <a:solidFill>
                  <a:srgbClr val="0C2D5D"/>
                </a:solidFill>
              </a:ln>
              <a:solidFill>
                <a:srgbClr val="0C2D5D"/>
              </a:solidFill>
              <a:latin typeface="Open Sans"/>
              <a:ea typeface="Open Sans"/>
              <a:cs typeface="Open Sans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87DFEB1-AA60-4A95-92A8-4F3FCE813E0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62138" y="36282313"/>
            <a:ext cx="28800425" cy="0"/>
          </a:xfrm>
          <a:prstGeom prst="line">
            <a:avLst/>
          </a:prstGeom>
          <a:noFill/>
          <a:ln w="19050">
            <a:solidFill>
              <a:srgbClr val="BFBFB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F2CDA7E-9B64-487A-82EF-C8B87D74FD52}"/>
              </a:ext>
            </a:extLst>
          </p:cNvPr>
          <p:cNvSpPr txBox="1"/>
          <p:nvPr/>
        </p:nvSpPr>
        <p:spPr>
          <a:xfrm>
            <a:off x="1820304" y="40420615"/>
            <a:ext cx="13715776" cy="86177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216027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solidFill>
                  <a:srgbClr val="2889CD"/>
                </a:solidFill>
                <a:latin typeface="Open Sans"/>
                <a:ea typeface="Open Sans"/>
                <a:cs typeface="Open Sans"/>
              </a:rPr>
              <a:t>Acknowledgements</a:t>
            </a:r>
          </a:p>
          <a:p>
            <a:pPr defTabSz="21602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>
              <a:ln>
                <a:solidFill>
                  <a:srgbClr val="0C2D5D"/>
                </a:solidFill>
              </a:ln>
              <a:solidFill>
                <a:srgbClr val="0C2D5D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2067" name="TextBox 20">
            <a:extLst>
              <a:ext uri="{FF2B5EF4-FFF2-40B4-BE49-F238E27FC236}">
                <a16:creationId xmlns:a16="http://schemas.microsoft.com/office/drawing/2014/main" id="{013C5626-BE84-4283-8FBB-250797493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138" y="9939338"/>
            <a:ext cx="13674725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</a:t>
            </a:r>
          </a:p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xoxoxoxoxxoxoxoxoxxoxoxoxoxxoxoxoxoxxoxoxoxoxxoxoxoxoxxoxoxoxoxxoxoxoxoxxoxoxoxoxxoxoxoxoxxoxoxoxoxxoxoxoxoxxoxoxoxoxxoxoxoxoxxoxoxoxoxxoxoxoxoxxoxoxoxoxxoxoxoxoxxoxoxoxoxxoxoxoxoxxoxoxoxoxxoxoxoxox</a:t>
            </a:r>
          </a:p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xoxoxoxoxxoxoxoxoxxoxoxoxoxxoxoxoxoxxoxoxoxoxxoxoxoxoxxoxoxoxoxxoxoxoxoxxoxoxoxoxxoxoxoxoxxoxoxoxoxxoxoxoxoxxoxoxoxoxxoxoxoxoxxoxoxoxoxxoxoxoxoxxoxoxoxoxxoxoxoxoxxoxoxoxoxxoxoxoxoxxoxoxoxoxxoxoxoxox</a:t>
            </a:r>
          </a:p>
          <a:p>
            <a:pPr eaLnBrk="1" hangingPunct="1"/>
            <a:endParaRPr lang="en-US" altLang="en-US" sz="2800"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68" name="TextBox 23">
            <a:extLst>
              <a:ext uri="{FF2B5EF4-FFF2-40B4-BE49-F238E27FC236}">
                <a16:creationId xmlns:a16="http://schemas.microsoft.com/office/drawing/2014/main" id="{EE93ECEF-2E43-413F-9A8C-8ED23EA10E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24350" y="9939338"/>
            <a:ext cx="13673138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</a:t>
            </a:r>
          </a:p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xoxoxoxoxxoxoxoxoxxoxoxoxoxxoxoxoxoxxoxoxoxoxxoxoxoxoxxoxoxoxoxxoxoxoxoxxoxoxoxoxxoxoxoxoxxoxoxoxoxxoxoxoxoxxoxoxoxoxxoxoxoxoxxoxoxoxoxxoxoxoxoxxoxoxoxoxxoxoxoxoxxoxoxoxoxxoxoxoxoxxoxoxoxoxxoxoxoxox</a:t>
            </a:r>
          </a:p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xoxoxoxoxxoxoxoxoxxoxoxoxoxxoxoxoxoxxoxoxoxoxxoxoxoxoxxoxoxoxoxxoxoxoxoxxoxoxoxoxxoxoxoxoxxoxoxoxoxxoxoxoxoxxoxoxoxoxxoxoxoxoxxoxoxoxoxxoxoxoxoxxoxoxoxoxxoxoxoxoxxoxoxoxoxxoxoxoxoxxoxoxoxoxxoxoxoxox</a:t>
            </a:r>
          </a:p>
          <a:p>
            <a:pPr eaLnBrk="1" hangingPunct="1"/>
            <a:endParaRPr lang="en-US" altLang="en-US" sz="2800"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69" name="TextBox 24">
            <a:extLst>
              <a:ext uri="{FF2B5EF4-FFF2-40B4-BE49-F238E27FC236}">
                <a16:creationId xmlns:a16="http://schemas.microsoft.com/office/drawing/2014/main" id="{74F8B36C-059B-48CC-9672-039387C66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138" y="17983200"/>
            <a:ext cx="13674725" cy="1732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xoxoxoxoxxoxoxoxoxxoxoxoxoxxoxoxoxoxxoxoxoxoxxoxoxoxoxxoxoxoxoxxoxoxoxoxxoxoxoxoxxoxoxoxoxxoxoxoxoxxoxoxoxoxxoxoxoxoxxoxoxoxoxxoxoxoxoxxoxoxoxoxxoxoxoxoxxoxoxoxoxxoxoxoxox</a:t>
            </a:r>
          </a:p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xoxoxoxoxxoxoxoxoxxoxoxoxoxxoxoxoxoxxoxoxoxoxxoxoxoxoxxoxoxoxoxxoxoxoxoxxoxoxoxoxxoxoxoxoxxoxoxoxoxxoxoxoxoxxoxoxoxoxxoxoxoxoxxoxoxoxoxxoxoxoxoxxoxoxoxoxxoxoxoxoxxoxoxoxox</a:t>
            </a:r>
          </a:p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xoxoxoxoxxoxoxoxoxxoxoxoxoxxoxoxoxoxxoxoxoxoxxoxoxoxoxxoxoxoxoxxoxoxoxoxxoxoxoxoxxoxoxoxoxxoxoxoxoxxoxoxoxoxxoxoxoxoxxoxoxoxoxxoxoxoxoxxoxoxoxoxxoxoxoxxoxoxoxoxxoxoxoxoxxoxoxoxoxxoxoxoxoxxoxoxoxoxxoxox</a:t>
            </a:r>
          </a:p>
          <a:p>
            <a:pPr eaLnBrk="1" hangingPunct="1"/>
            <a:endParaRPr lang="en-US" altLang="en-US" sz="2800"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70" name="TextBox 27">
            <a:extLst>
              <a:ext uri="{FF2B5EF4-FFF2-40B4-BE49-F238E27FC236}">
                <a16:creationId xmlns:a16="http://schemas.microsoft.com/office/drawing/2014/main" id="{14437B9F-AAFB-402E-86A3-32747DD3E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18000" y="17983200"/>
            <a:ext cx="13673138" cy="164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xoxoxoxoxxoxoxoxoxxoxoxoxoxxoxoxoxoxxoxoxoxoxxoxoxoxoxxoxoxoxoxxoxoxoxoxxoxoxoxoxxoxoxoxoxxoxoxoxoxxoxoxoxoxxoxoxoxoxxoxoxoxoxxoxoxoxoxxoxoxoxoxxoxoxoxoxxoxoxoxoxxoxoxoxox</a:t>
            </a:r>
          </a:p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xoxoxoxoxxoxoxoxoxxoxoxoxoxxoxoxoxoxxoxoxoxoxxoxoxoxoxxoxoxoxoxxoxoxoxoxxoxoxoxoxxoxoxoxoxxoxoxoxoxxoxoxoxoxxoxoxoxoxxoxoxoxoxxoxoxoxoxxoxoxoxoxxoxoxoxoxxoxoxoxoxxoxoxoxox</a:t>
            </a:r>
          </a:p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xoxoxoxoxxoxoxoxoxxoxoxoxoxxoxoxoxoxxoxoxoxoxxoxoxoxoxxoxoxoxoxxoxoxoxoxxoxoxoxoxxoxoxoxoxxoxoxoxoxxoxoxoxoxxoxoxoxoxxoxoxoxoxxoxoxoxoxxoxoxoxoxxoxoxoxxoxoxoxoxxoxoxoxoxxoxoxoxoxxoxoxoxoxxoxoxoxoxxoxox</a:t>
            </a:r>
          </a:p>
        </p:txBody>
      </p:sp>
      <p:sp>
        <p:nvSpPr>
          <p:cNvPr id="2071" name="TextBox 28">
            <a:extLst>
              <a:ext uri="{FF2B5EF4-FFF2-40B4-BE49-F238E27FC236}">
                <a16:creationId xmlns:a16="http://schemas.microsoft.com/office/drawing/2014/main" id="{44937888-FF76-4C0E-8238-A34EC7202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138" y="36579175"/>
            <a:ext cx="2880042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oxoxoxoxxoxoxoxoxxoxoxoxoxxoxoxooxoxoxoxxoxoxoxoxxoxoxoxoxxoxoxooxoxoxoxxoxoxoxoxxoxoxoxoxxoxoxo</a:t>
            </a:r>
          </a:p>
        </p:txBody>
      </p:sp>
      <p:pic>
        <p:nvPicPr>
          <p:cNvPr id="2072" name="Picture 24" descr="UCP_FEP_CMYK-V.png">
            <a:extLst>
              <a:ext uri="{FF2B5EF4-FFF2-40B4-BE49-F238E27FC236}">
                <a16:creationId xmlns:a16="http://schemas.microsoft.com/office/drawing/2014/main" id="{8E509731-32E3-450A-8C11-85960429C8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0163" y="1303338"/>
            <a:ext cx="79851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2D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5">
            <a:extLst>
              <a:ext uri="{FF2B5EF4-FFF2-40B4-BE49-F238E27FC236}">
                <a16:creationId xmlns:a16="http://schemas.microsoft.com/office/drawing/2014/main" id="{B1CB471A-B01B-4FD0-9226-F0E57BE9D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1260475"/>
            <a:ext cx="22731413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800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Título aqui Título aqui Título aqui</a:t>
            </a:r>
          </a:p>
          <a:p>
            <a:pPr eaLnBrk="1" hangingPunct="1"/>
            <a:r>
              <a:rPr lang="en-US" altLang="en-US" sz="800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Título aqui Título aqui</a:t>
            </a:r>
          </a:p>
          <a:p>
            <a:pPr eaLnBrk="1" hangingPunct="1"/>
            <a:r>
              <a:rPr lang="en-US" altLang="en-US" sz="800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Título aqui</a:t>
            </a:r>
          </a:p>
        </p:txBody>
      </p:sp>
      <p:sp>
        <p:nvSpPr>
          <p:cNvPr id="3075" name="TextBox 7">
            <a:extLst>
              <a:ext uri="{FF2B5EF4-FFF2-40B4-BE49-F238E27FC236}">
                <a16:creationId xmlns:a16="http://schemas.microsoft.com/office/drawing/2014/main" id="{AEAB14BE-25BA-4A1B-92D0-7E1C1BF74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0025" y="5741988"/>
            <a:ext cx="204025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420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Autores aqui</a:t>
            </a:r>
          </a:p>
        </p:txBody>
      </p:sp>
      <p:sp>
        <p:nvSpPr>
          <p:cNvPr id="3076" name="TextBox 8">
            <a:extLst>
              <a:ext uri="{FF2B5EF4-FFF2-40B4-BE49-F238E27FC236}">
                <a16:creationId xmlns:a16="http://schemas.microsoft.com/office/drawing/2014/main" id="{8D074DFB-23EA-4385-98A0-0C65B2FB31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0025" y="7175500"/>
            <a:ext cx="20402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Instituições aqui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CDFC483-3D4A-485B-9176-2A7363C6C994}"/>
              </a:ext>
            </a:extLst>
          </p:cNvPr>
          <p:cNvSpPr/>
          <p:nvPr/>
        </p:nvSpPr>
        <p:spPr>
          <a:xfrm>
            <a:off x="1506538" y="8469313"/>
            <a:ext cx="14398625" cy="71993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1602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Open San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4ECEE6-8C45-4B7B-9D60-FFE59735D81E}"/>
              </a:ext>
            </a:extLst>
          </p:cNvPr>
          <p:cNvSpPr/>
          <p:nvPr/>
        </p:nvSpPr>
        <p:spPr>
          <a:xfrm>
            <a:off x="16625888" y="8469313"/>
            <a:ext cx="14400212" cy="71993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1602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Open San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8D96BA-0CC0-410F-BCF0-F260424F510D}"/>
              </a:ext>
            </a:extLst>
          </p:cNvPr>
          <p:cNvSpPr/>
          <p:nvPr/>
        </p:nvSpPr>
        <p:spPr>
          <a:xfrm>
            <a:off x="1506538" y="16390938"/>
            <a:ext cx="29519562" cy="180006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1602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Open San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6FC8C3-A833-4A78-8764-0201FCC76C41}"/>
              </a:ext>
            </a:extLst>
          </p:cNvPr>
          <p:cNvSpPr/>
          <p:nvPr/>
        </p:nvSpPr>
        <p:spPr>
          <a:xfrm>
            <a:off x="1506538" y="35113913"/>
            <a:ext cx="29519562" cy="43195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1602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Open San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A679AA4-DD20-415C-82C3-029DE4CAA71D}"/>
              </a:ext>
            </a:extLst>
          </p:cNvPr>
          <p:cNvSpPr/>
          <p:nvPr/>
        </p:nvSpPr>
        <p:spPr>
          <a:xfrm>
            <a:off x="1506538" y="40157400"/>
            <a:ext cx="29519562" cy="18002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1602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Open San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0267BF-4C77-4A46-A706-4FCCF17983DF}"/>
              </a:ext>
            </a:extLst>
          </p:cNvPr>
          <p:cNvSpPr txBox="1"/>
          <p:nvPr/>
        </p:nvSpPr>
        <p:spPr>
          <a:xfrm>
            <a:off x="1820304" y="8720455"/>
            <a:ext cx="13715776" cy="16004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216027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200">
                <a:solidFill>
                  <a:srgbClr val="2889CD"/>
                </a:solidFill>
                <a:latin typeface="Open Sans"/>
                <a:ea typeface="Open Sans"/>
                <a:cs typeface="Open Sans"/>
              </a:rPr>
              <a:t>Introduction/Resume</a:t>
            </a:r>
          </a:p>
          <a:p>
            <a:pPr defTabSz="21602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200">
              <a:ln>
                <a:solidFill>
                  <a:srgbClr val="0C2D5D"/>
                </a:solidFill>
              </a:ln>
              <a:solidFill>
                <a:srgbClr val="0C2D5D"/>
              </a:solidFill>
              <a:latin typeface="Open Sans"/>
              <a:ea typeface="Open Sans"/>
              <a:cs typeface="Open Sans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E9882CA-D061-49D9-8A4D-69477AF4CD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62138" y="9685338"/>
            <a:ext cx="13681075" cy="0"/>
          </a:xfrm>
          <a:prstGeom prst="line">
            <a:avLst/>
          </a:prstGeom>
          <a:noFill/>
          <a:ln w="19050">
            <a:solidFill>
              <a:srgbClr val="BFBFB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2278B80-EDD8-4404-82A5-E5030BF305E9}"/>
              </a:ext>
            </a:extLst>
          </p:cNvPr>
          <p:cNvSpPr txBox="1"/>
          <p:nvPr/>
        </p:nvSpPr>
        <p:spPr>
          <a:xfrm>
            <a:off x="16975390" y="8720455"/>
            <a:ext cx="13715776" cy="16004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216027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200">
                <a:solidFill>
                  <a:srgbClr val="2889CD"/>
                </a:solidFill>
                <a:latin typeface="Open Sans"/>
                <a:ea typeface="Open Sans"/>
                <a:cs typeface="Open Sans"/>
              </a:rPr>
              <a:t>Objectives</a:t>
            </a:r>
          </a:p>
          <a:p>
            <a:pPr defTabSz="21602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200">
              <a:ln>
                <a:solidFill>
                  <a:srgbClr val="0C2D5D"/>
                </a:solidFill>
              </a:ln>
              <a:solidFill>
                <a:srgbClr val="0C2D5D"/>
              </a:solidFill>
              <a:latin typeface="Open Sans"/>
              <a:ea typeface="Open Sans"/>
              <a:cs typeface="Open Sans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04DEC0A-7419-4BBF-96BC-4A5A8A3956A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018000" y="9685338"/>
            <a:ext cx="13679488" cy="0"/>
          </a:xfrm>
          <a:prstGeom prst="line">
            <a:avLst/>
          </a:prstGeom>
          <a:noFill/>
          <a:ln w="19050">
            <a:solidFill>
              <a:srgbClr val="BFBFB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07782DCB-1F2D-4553-A8C5-FA21DD415A05}"/>
              </a:ext>
            </a:extLst>
          </p:cNvPr>
          <p:cNvSpPr txBox="1"/>
          <p:nvPr/>
        </p:nvSpPr>
        <p:spPr>
          <a:xfrm>
            <a:off x="1820304" y="16721260"/>
            <a:ext cx="13715776" cy="16004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216027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200">
                <a:solidFill>
                  <a:srgbClr val="2889CD"/>
                </a:solidFill>
                <a:latin typeface="Open Sans"/>
                <a:ea typeface="Open Sans"/>
                <a:cs typeface="Open Sans"/>
              </a:rPr>
              <a:t>Methods</a:t>
            </a:r>
          </a:p>
          <a:p>
            <a:pPr defTabSz="21602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200">
              <a:ln>
                <a:solidFill>
                  <a:srgbClr val="0C2D5D"/>
                </a:solidFill>
              </a:ln>
              <a:solidFill>
                <a:srgbClr val="0C2D5D"/>
              </a:solidFill>
              <a:latin typeface="Open Sans"/>
              <a:ea typeface="Open Sans"/>
              <a:cs typeface="Open Sans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6D6ED64-B7A4-4408-B533-7F1718A4A48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62138" y="17686338"/>
            <a:ext cx="28800425" cy="0"/>
          </a:xfrm>
          <a:prstGeom prst="line">
            <a:avLst/>
          </a:prstGeom>
          <a:noFill/>
          <a:ln w="19050">
            <a:solidFill>
              <a:srgbClr val="BFBFB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3049D0BD-8529-4E02-9D6A-E88642A47D5B}"/>
              </a:ext>
            </a:extLst>
          </p:cNvPr>
          <p:cNvSpPr txBox="1"/>
          <p:nvPr/>
        </p:nvSpPr>
        <p:spPr>
          <a:xfrm>
            <a:off x="1820304" y="35317318"/>
            <a:ext cx="13715776" cy="16004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216027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200">
                <a:solidFill>
                  <a:srgbClr val="2889CD"/>
                </a:solidFill>
                <a:latin typeface="Open Sans"/>
                <a:ea typeface="Open Sans"/>
                <a:cs typeface="Open Sans"/>
              </a:rPr>
              <a:t>Conclusions</a:t>
            </a:r>
          </a:p>
          <a:p>
            <a:pPr defTabSz="21602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5200">
              <a:ln>
                <a:solidFill>
                  <a:srgbClr val="0C2D5D"/>
                </a:solidFill>
              </a:ln>
              <a:solidFill>
                <a:srgbClr val="0C2D5D"/>
              </a:solidFill>
              <a:latin typeface="Open Sans"/>
              <a:ea typeface="Open Sans"/>
              <a:cs typeface="Open Sans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281AF53-6015-4498-900B-BD31D3B95C3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62138" y="36282313"/>
            <a:ext cx="28800425" cy="0"/>
          </a:xfrm>
          <a:prstGeom prst="line">
            <a:avLst/>
          </a:prstGeom>
          <a:noFill/>
          <a:ln w="19050">
            <a:solidFill>
              <a:srgbClr val="BFBFB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C5B99ED-4B6D-4928-9ED9-6BF12D5D56A0}"/>
              </a:ext>
            </a:extLst>
          </p:cNvPr>
          <p:cNvSpPr txBox="1"/>
          <p:nvPr/>
        </p:nvSpPr>
        <p:spPr>
          <a:xfrm>
            <a:off x="1820304" y="40420615"/>
            <a:ext cx="13715776" cy="86177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216027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>
                <a:solidFill>
                  <a:srgbClr val="2889CD"/>
                </a:solidFill>
                <a:latin typeface="Open Sans"/>
                <a:ea typeface="Open Sans"/>
                <a:cs typeface="Open Sans"/>
              </a:rPr>
              <a:t>Acknowledgements</a:t>
            </a:r>
          </a:p>
          <a:p>
            <a:pPr defTabSz="216027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>
              <a:ln>
                <a:solidFill>
                  <a:srgbClr val="0C2D5D"/>
                </a:solidFill>
              </a:ln>
              <a:solidFill>
                <a:srgbClr val="0C2D5D"/>
              </a:solidFill>
              <a:latin typeface="Open Sans"/>
              <a:ea typeface="Open Sans"/>
              <a:cs typeface="Open Sans"/>
            </a:endParaRPr>
          </a:p>
        </p:txBody>
      </p:sp>
      <p:sp>
        <p:nvSpPr>
          <p:cNvPr id="3091" name="TextBox 23">
            <a:extLst>
              <a:ext uri="{FF2B5EF4-FFF2-40B4-BE49-F238E27FC236}">
                <a16:creationId xmlns:a16="http://schemas.microsoft.com/office/drawing/2014/main" id="{211E1898-3BB0-490F-BDCC-63BED5C64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138" y="9939338"/>
            <a:ext cx="13674725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</a:t>
            </a:r>
          </a:p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xoxoxoxoxxoxoxoxoxxoxoxoxoxxoxoxoxoxxoxoxoxoxxoxoxoxoxxoxoxoxoxxoxoxoxoxxoxoxoxoxxoxoxoxoxxoxoxoxoxxoxoxoxoxxoxoxoxoxxoxoxoxoxxoxoxoxoxxoxoxoxoxxoxoxoxoxxoxoxoxoxxoxoxoxoxxoxoxoxoxxoxoxoxoxxoxoxoxox</a:t>
            </a:r>
          </a:p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xoxoxoxoxxoxoxoxoxxoxoxoxoxxoxoxoxoxxoxoxoxoxxoxoxoxoxxoxoxoxoxxoxoxoxoxxoxoxoxoxxoxoxoxoxxoxoxoxoxxoxoxoxoxxoxoxoxoxxoxoxoxoxxoxoxoxoxxoxoxoxoxxoxoxoxoxxoxoxoxoxxoxoxoxoxxoxoxoxoxxoxoxoxoxxoxoxoxox</a:t>
            </a:r>
          </a:p>
          <a:p>
            <a:pPr eaLnBrk="1" hangingPunct="1"/>
            <a:endParaRPr lang="en-US" altLang="en-US" sz="2800"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92" name="TextBox 24">
            <a:extLst>
              <a:ext uri="{FF2B5EF4-FFF2-40B4-BE49-F238E27FC236}">
                <a16:creationId xmlns:a16="http://schemas.microsoft.com/office/drawing/2014/main" id="{80EA83E1-078C-44C7-BB1B-F0E240F98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24350" y="9939338"/>
            <a:ext cx="13673138" cy="569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</a:t>
            </a:r>
          </a:p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xoxoxoxoxxoxoxoxoxxoxoxoxoxxoxoxoxoxxoxoxoxoxxoxoxoxoxxoxoxoxoxxoxoxoxoxxoxoxoxoxxoxoxoxoxxoxoxoxoxxoxoxoxoxxoxoxoxoxxoxoxoxoxxoxoxoxoxxoxoxoxoxxoxoxoxoxxoxoxoxoxxoxoxoxoxxoxoxoxoxxoxoxoxoxxoxoxoxox</a:t>
            </a:r>
          </a:p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xoxoxoxoxxoxoxoxoxxoxoxoxoxxoxoxoxoxxoxoxoxoxxoxoxoxoxxoxoxoxoxxoxoxoxoxxoxoxoxoxxoxoxoxoxxoxoxoxoxxoxoxoxoxxoxoxoxoxxoxoxoxoxxoxoxoxoxxoxoxoxoxxoxoxoxoxxoxoxoxoxxoxoxoxoxxoxoxoxoxxoxoxoxoxxoxoxoxox</a:t>
            </a:r>
          </a:p>
          <a:p>
            <a:pPr eaLnBrk="1" hangingPunct="1"/>
            <a:endParaRPr lang="en-US" altLang="en-US" sz="2800"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93" name="TextBox 27">
            <a:extLst>
              <a:ext uri="{FF2B5EF4-FFF2-40B4-BE49-F238E27FC236}">
                <a16:creationId xmlns:a16="http://schemas.microsoft.com/office/drawing/2014/main" id="{605D1FBD-D9A9-4DFD-8E06-75607FC37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138" y="17983200"/>
            <a:ext cx="13674725" cy="164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xoxoxoxoxxoxoxoxoxxoxoxoxoxxoxoxoxoxxoxoxoxoxxoxoxoxoxxoxoxoxoxxoxoxoxoxxoxoxoxoxxoxoxoxoxxoxoxoxoxxoxoxoxoxxoxoxoxoxxoxoxoxoxxoxoxoxoxxoxoxoxoxxoxoxoxoxxoxoxoxoxxoxoxoxox</a:t>
            </a:r>
          </a:p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xoxoxoxoxxoxoxoxoxxoxoxoxoxxoxoxoxoxxoxoxoxoxxoxoxoxoxxoxoxoxoxxoxoxoxoxxoxoxoxoxxoxoxoxoxxoxoxoxoxxoxoxoxoxxoxoxoxoxxoxoxoxoxxoxoxoxoxxoxoxoxoxxoxoxoxoxxoxoxoxoxxoxoxoxox</a:t>
            </a:r>
          </a:p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xoxoxoxoxxoxoxoxoxxoxoxoxoxxoxoxoxoxxoxoxoxoxxoxoxoxoxxoxoxoxoxxoxoxoxoxxoxoxoxoxxoxoxoxoxxoxoxoxoxxoxoxoxoxxoxoxoxoxxoxoxoxoxxoxoxoxoxxoxoxoxoxxoxoxoxxoxoxoxoxxoxoxoxoxxoxoxoxoxxoxoxoxoxxoxoxoxoxxoxox</a:t>
            </a:r>
          </a:p>
        </p:txBody>
      </p:sp>
      <p:sp>
        <p:nvSpPr>
          <p:cNvPr id="3094" name="TextBox 28">
            <a:extLst>
              <a:ext uri="{FF2B5EF4-FFF2-40B4-BE49-F238E27FC236}">
                <a16:creationId xmlns:a16="http://schemas.microsoft.com/office/drawing/2014/main" id="{DBD41948-B572-448A-B9C3-914896019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18000" y="17983200"/>
            <a:ext cx="13673138" cy="164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xoxoxoxoxxoxoxoxoxxoxoxoxoxxoxoxoxoxxoxoxoxoxxoxoxoxoxxoxoxoxoxxoxoxoxoxxoxoxoxoxxoxoxoxoxxoxoxoxoxxoxoxoxoxxoxoxoxoxxoxoxoxoxxoxoxoxoxxoxoxoxoxxoxoxoxoxxoxoxoxoxxoxoxoxox</a:t>
            </a:r>
          </a:p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xoxoxoxoxxoxoxoxoxxoxoxoxoxxoxoxoxoxxoxoxoxoxxoxoxoxoxxoxoxoxoxxoxoxoxoxxoxoxoxoxxoxoxoxoxxoxoxoxoxxoxoxoxoxxoxoxoxoxxoxoxoxoxxoxoxoxoxxoxoxoxoxxoxoxoxoxxoxoxoxoxxoxoxoxox</a:t>
            </a:r>
          </a:p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xoxoxoxoxxoxoxoxoxxoxoxoxoxxoxoxoxoxxoxoxoxoxxoxoxoxoxxoxoxoxoxxoxoxoxoxxoxoxoxoxxoxoxoxoxxoxoxoxoxxoxoxoxoxxoxoxoxoxxoxoxoxoxxoxoxoxoxxoxoxoxoxxoxoxoxxoxoxoxoxxoxoxoxoxxoxoxoxoxxoxoxoxoxxoxoxoxoxxoxox</a:t>
            </a:r>
          </a:p>
        </p:txBody>
      </p:sp>
      <p:sp>
        <p:nvSpPr>
          <p:cNvPr id="3095" name="TextBox 31">
            <a:extLst>
              <a:ext uri="{FF2B5EF4-FFF2-40B4-BE49-F238E27FC236}">
                <a16:creationId xmlns:a16="http://schemas.microsoft.com/office/drawing/2014/main" id="{A21C1D67-6CDC-4F9D-B749-74AF26378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138" y="36579175"/>
            <a:ext cx="2880042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2159000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800">
                <a:latin typeface="Open Sans" panose="020B0606030504020204" pitchFamily="34" charset="0"/>
                <a:cs typeface="Open Sans" panose="020B0606030504020204" pitchFamily="34" charset="0"/>
              </a:rPr>
              <a:t>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xoxxoxoxooxoxoxoxxoxoxoxoxxoxoxoxoxxoxoxooxoxoxoxxoxoxoxoxxoxoxoxoxxoxoxooxoxoxoxxoxoxoxoxxoxoxoxoxxoxoxo</a:t>
            </a:r>
          </a:p>
        </p:txBody>
      </p:sp>
      <p:pic>
        <p:nvPicPr>
          <p:cNvPr id="3096" name="Picture 24">
            <a:extLst>
              <a:ext uri="{FF2B5EF4-FFF2-40B4-BE49-F238E27FC236}">
                <a16:creationId xmlns:a16="http://schemas.microsoft.com/office/drawing/2014/main" id="{9D2A7FDC-0C54-46A2-B825-424C8E91A3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0163" y="1303338"/>
            <a:ext cx="7985125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72</Words>
  <Application>Microsoft Office PowerPoint</Application>
  <PresentationFormat>Personalizados</PresentationFormat>
  <Paragraphs>46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Calibri</vt:lpstr>
      <vt:lpstr>MS PGothic</vt:lpstr>
      <vt:lpstr>Arial</vt:lpstr>
      <vt:lpstr>Geneva</vt:lpstr>
      <vt:lpstr>Open Sans</vt:lpstr>
      <vt:lpstr>Office Theme</vt:lpstr>
      <vt:lpstr>Apresentação do PowerPoint</vt:lpstr>
      <vt:lpstr>Apresentação do PowerPoint</vt:lpstr>
    </vt:vector>
  </TitlesOfParts>
  <Manager/>
  <Company>Católica Porto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subject/>
  <dc:creator>Comunicação</dc:creator>
  <cp:keywords/>
  <dc:description/>
  <cp:lastModifiedBy>Maria Amélia Leão</cp:lastModifiedBy>
  <cp:revision>42</cp:revision>
  <dcterms:created xsi:type="dcterms:W3CDTF">2011-11-23T16:04:03Z</dcterms:created>
  <dcterms:modified xsi:type="dcterms:W3CDTF">2021-10-19T15:18:07Z</dcterms:modified>
  <cp:category/>
</cp:coreProperties>
</file>