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111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49086-700D-443D-8354-F3A069CC35E4}" type="datetimeFigureOut">
              <a:rPr lang="pt-PT" smtClean="0"/>
              <a:t>22-11-2013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BCB3-7591-48C4-9219-2B99FDBBFD4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14208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49086-700D-443D-8354-F3A069CC35E4}" type="datetimeFigureOut">
              <a:rPr lang="pt-PT" smtClean="0"/>
              <a:t>22-11-2013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BCB3-7591-48C4-9219-2B99FDBBFD4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16158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49086-700D-443D-8354-F3A069CC35E4}" type="datetimeFigureOut">
              <a:rPr lang="pt-PT" smtClean="0"/>
              <a:t>22-11-2013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BCB3-7591-48C4-9219-2B99FDBBFD4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879073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49086-700D-443D-8354-F3A069CC35E4}" type="datetimeFigureOut">
              <a:rPr lang="pt-PT" smtClean="0"/>
              <a:t>22-11-2013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BCB3-7591-48C4-9219-2B99FDBBFD4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11727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49086-700D-443D-8354-F3A069CC35E4}" type="datetimeFigureOut">
              <a:rPr lang="pt-PT" smtClean="0"/>
              <a:t>22-11-2013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BCB3-7591-48C4-9219-2B99FDBBFD4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63166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49086-700D-443D-8354-F3A069CC35E4}" type="datetimeFigureOut">
              <a:rPr lang="pt-PT" smtClean="0"/>
              <a:t>22-11-2013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BCB3-7591-48C4-9219-2B99FDBBFD4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08291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49086-700D-443D-8354-F3A069CC35E4}" type="datetimeFigureOut">
              <a:rPr lang="pt-PT" smtClean="0"/>
              <a:t>22-11-2013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BCB3-7591-48C4-9219-2B99FDBBFD4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089694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49086-700D-443D-8354-F3A069CC35E4}" type="datetimeFigureOut">
              <a:rPr lang="pt-PT" smtClean="0"/>
              <a:t>22-11-2013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BCB3-7591-48C4-9219-2B99FDBBFD4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28220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49086-700D-443D-8354-F3A069CC35E4}" type="datetimeFigureOut">
              <a:rPr lang="pt-PT" smtClean="0"/>
              <a:t>22-11-2013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BCB3-7591-48C4-9219-2B99FDBBFD4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4500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49086-700D-443D-8354-F3A069CC35E4}" type="datetimeFigureOut">
              <a:rPr lang="pt-PT" smtClean="0"/>
              <a:t>22-11-2013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BCB3-7591-48C4-9219-2B99FDBBFD4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73606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49086-700D-443D-8354-F3A069CC35E4}" type="datetimeFigureOut">
              <a:rPr lang="pt-PT" smtClean="0"/>
              <a:t>22-11-2013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BCB3-7591-48C4-9219-2B99FDBBFD4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55402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D49086-700D-443D-8354-F3A069CC35E4}" type="datetimeFigureOut">
              <a:rPr lang="pt-PT" smtClean="0"/>
              <a:t>22-11-2013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E4BCB3-7591-48C4-9219-2B99FDBBFD4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37202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708920"/>
            <a:ext cx="7772400" cy="1470025"/>
          </a:xfrm>
        </p:spPr>
        <p:txBody>
          <a:bodyPr/>
          <a:lstStyle/>
          <a:p>
            <a:r>
              <a:rPr lang="en-GB" dirty="0" smtClean="0"/>
              <a:t>For complete</a:t>
            </a:r>
            <a:br>
              <a:rPr lang="en-GB" dirty="0" smtClean="0"/>
            </a:br>
            <a:r>
              <a:rPr lang="en-GB" dirty="0" smtClean="0"/>
              <a:t>conference evaluation</a:t>
            </a:r>
            <a:endParaRPr lang="en-GB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4464695"/>
            <a:ext cx="6400800" cy="1752600"/>
          </a:xfrm>
        </p:spPr>
        <p:txBody>
          <a:bodyPr/>
          <a:lstStyle/>
          <a:p>
            <a:r>
              <a:rPr lang="pt-PT" dirty="0" smtClean="0"/>
              <a:t>6th ISC</a:t>
            </a:r>
            <a:endParaRPr lang="pt-PT" dirty="0"/>
          </a:p>
        </p:txBody>
      </p:sp>
      <p:pic>
        <p:nvPicPr>
          <p:cNvPr id="1027" name="Picture 3" descr="C:\Users\jamado\Documents\Neves Amado _ ICS\ICS 2013_2014\Event_6thSIC\imagem\banner_fina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084168" cy="1738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85077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 your conference participation certificate you will find in the right bottom, a number in the end of the reference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48815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jamado\Desktop\6thISC_dec_participacao conferenci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8077" y="426738"/>
            <a:ext cx="9343363" cy="6602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val 4"/>
          <p:cNvSpPr/>
          <p:nvPr/>
        </p:nvSpPr>
        <p:spPr>
          <a:xfrm>
            <a:off x="7668344" y="6165304"/>
            <a:ext cx="1008112" cy="69269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80558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jamado\Desktop\6thISC_dec_participacao conferencia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235" t="78729"/>
          <a:stretch/>
        </p:blipFill>
        <p:spPr bwMode="auto">
          <a:xfrm>
            <a:off x="0" y="-20247"/>
            <a:ext cx="6979286" cy="4071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Conexão recta unidireccional 7"/>
          <p:cNvCxnSpPr/>
          <p:nvPr/>
        </p:nvCxnSpPr>
        <p:spPr>
          <a:xfrm>
            <a:off x="4679923" y="2708920"/>
            <a:ext cx="468142" cy="72008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ângulo 8"/>
          <p:cNvSpPr/>
          <p:nvPr/>
        </p:nvSpPr>
        <p:spPr>
          <a:xfrm>
            <a:off x="4355976" y="2276872"/>
            <a:ext cx="467963" cy="43204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0" name="CaixaDeTexto 9"/>
          <p:cNvSpPr txBox="1"/>
          <p:nvPr/>
        </p:nvSpPr>
        <p:spPr>
          <a:xfrm>
            <a:off x="5148065" y="3212976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Please use only the number you find in this place in your certificate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44107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95536" y="1988840"/>
            <a:ext cx="8229600" cy="4525963"/>
          </a:xfrm>
        </p:spPr>
        <p:txBody>
          <a:bodyPr>
            <a:normAutofit/>
          </a:bodyPr>
          <a:lstStyle/>
          <a:p>
            <a:r>
              <a:rPr lang="en-GB" dirty="0" smtClean="0"/>
              <a:t>Them, go to the form and insert the number in “verification code” field</a:t>
            </a:r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And, please, answer the</a:t>
            </a:r>
            <a:br>
              <a:rPr lang="en-GB" dirty="0" smtClean="0"/>
            </a:br>
            <a:r>
              <a:rPr lang="en-GB" dirty="0" smtClean="0"/>
              <a:t>conference evaluation programme</a:t>
            </a:r>
          </a:p>
          <a:p>
            <a:endParaRPr lang="en-GB" dirty="0" smtClean="0"/>
          </a:p>
          <a:p>
            <a:r>
              <a:rPr lang="en-GB" dirty="0" smtClean="0"/>
              <a:t>Thank you</a:t>
            </a:r>
            <a:endParaRPr lang="en-GB" dirty="0"/>
          </a:p>
        </p:txBody>
      </p:sp>
      <p:pic>
        <p:nvPicPr>
          <p:cNvPr id="4" name="Picture 3" descr="C:\Users\jamado\Documents\Neves Amado _ ICS\ICS 2013_2014\Event_6thSIC\imagem\banner_fina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084168" cy="1738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C:\Users\jamado\Documents\Neves Amado _ ICS\ICS 2013_2014\Event_6thSIC\qr code conference evaluation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2636912"/>
            <a:ext cx="2204144" cy="2204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351161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60</Words>
  <Application>Microsoft Office PowerPoint</Application>
  <PresentationFormat>Apresentação no Ecrã (4:3)</PresentationFormat>
  <Paragraphs>10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5</vt:i4>
      </vt:variant>
    </vt:vector>
  </HeadingPairs>
  <TitlesOfParts>
    <vt:vector size="6" baseType="lpstr">
      <vt:lpstr>Tema do Office</vt:lpstr>
      <vt:lpstr>For complete conference evaluation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 complete evaluation</dc:title>
  <dc:creator>João Neves Amado</dc:creator>
  <cp:lastModifiedBy>João Neves Amado</cp:lastModifiedBy>
  <cp:revision>3</cp:revision>
  <dcterms:created xsi:type="dcterms:W3CDTF">2013-11-22T10:07:48Z</dcterms:created>
  <dcterms:modified xsi:type="dcterms:W3CDTF">2013-11-22T10:44:19Z</dcterms:modified>
</cp:coreProperties>
</file>